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5600"/>
  </p:normalViewPr>
  <p:slideViewPr>
    <p:cSldViewPr snapToGrid="0">
      <p:cViewPr varScale="1">
        <p:scale>
          <a:sx n="77" d="100"/>
          <a:sy n="77" d="100"/>
        </p:scale>
        <p:origin x="3232" y="184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11/5/23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30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DC8F2F-0D58-0AF7-DBB7-3CB78F1C2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00" y="1371600"/>
            <a:ext cx="6032500" cy="6400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90A948-41D0-AA1D-24C7-91EC86BDE32E}"/>
              </a:ext>
            </a:extLst>
          </p:cNvPr>
          <p:cNvSpPr txBox="1"/>
          <p:nvPr/>
        </p:nvSpPr>
        <p:spPr>
          <a:xfrm>
            <a:off x="546100" y="446538"/>
            <a:ext cx="309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2-figure supplement 1A</a:t>
            </a:r>
          </a:p>
        </p:txBody>
      </p:sp>
    </p:spTree>
    <p:extLst>
      <p:ext uri="{BB962C8B-B14F-4D97-AF65-F5344CB8AC3E}">
        <p14:creationId xmlns:p14="http://schemas.microsoft.com/office/powerpoint/2010/main" val="2223459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85807</TotalTime>
  <Words>5</Words>
  <Application>Microsoft Macintosh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172</cp:revision>
  <dcterms:created xsi:type="dcterms:W3CDTF">2020-05-05T19:18:07Z</dcterms:created>
  <dcterms:modified xsi:type="dcterms:W3CDTF">2023-11-06T04:42:31Z</dcterms:modified>
</cp:coreProperties>
</file>